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8F77A4-87F0-4F26-9955-41B9434DB51F}" v="9" dt="2025-02-08T19:17:41.5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shek Biswas" userId="84afb7f036119532" providerId="LiveId" clId="{D08F77A4-87F0-4F26-9955-41B9434DB51F}"/>
    <pc:docChg chg="custSel addSld delSld modSld">
      <pc:chgData name="Abhishek Biswas" userId="84afb7f036119532" providerId="LiveId" clId="{D08F77A4-87F0-4F26-9955-41B9434DB51F}" dt="2025-02-08T19:17:49.434" v="74" actId="14100"/>
      <pc:docMkLst>
        <pc:docMk/>
      </pc:docMkLst>
      <pc:sldChg chg="addSp delSp modSp new mod">
        <pc:chgData name="Abhishek Biswas" userId="84afb7f036119532" providerId="LiveId" clId="{D08F77A4-87F0-4F26-9955-41B9434DB51F}" dt="2025-02-08T19:12:49.731" v="5" actId="14100"/>
        <pc:sldMkLst>
          <pc:docMk/>
          <pc:sldMk cId="1171132255" sldId="256"/>
        </pc:sldMkLst>
        <pc:spChg chg="del">
          <ac:chgData name="Abhishek Biswas" userId="84afb7f036119532" providerId="LiveId" clId="{D08F77A4-87F0-4F26-9955-41B9434DB51F}" dt="2025-02-08T19:12:16.992" v="1" actId="478"/>
          <ac:spMkLst>
            <pc:docMk/>
            <pc:sldMk cId="1171132255" sldId="256"/>
            <ac:spMk id="2" creationId="{43B1C7C9-2976-04D0-CBB6-902304717314}"/>
          </ac:spMkLst>
        </pc:spChg>
        <pc:spChg chg="del">
          <ac:chgData name="Abhishek Biswas" userId="84afb7f036119532" providerId="LiveId" clId="{D08F77A4-87F0-4F26-9955-41B9434DB51F}" dt="2025-02-08T19:12:19.645" v="2" actId="478"/>
          <ac:spMkLst>
            <pc:docMk/>
            <pc:sldMk cId="1171132255" sldId="256"/>
            <ac:spMk id="3" creationId="{898BCC0C-1EAE-1357-2777-47F17C995078}"/>
          </ac:spMkLst>
        </pc:spChg>
        <pc:picChg chg="add mod">
          <ac:chgData name="Abhishek Biswas" userId="84afb7f036119532" providerId="LiveId" clId="{D08F77A4-87F0-4F26-9955-41B9434DB51F}" dt="2025-02-08T19:12:49.731" v="5" actId="14100"/>
          <ac:picMkLst>
            <pc:docMk/>
            <pc:sldMk cId="1171132255" sldId="256"/>
            <ac:picMk id="6" creationId="{268EC26B-AE31-F5A0-E7DE-1F6C34548C92}"/>
          </ac:picMkLst>
        </pc:picChg>
      </pc:sldChg>
      <pc:sldChg chg="addSp delSp modSp add mod">
        <pc:chgData name="Abhishek Biswas" userId="84afb7f036119532" providerId="LiveId" clId="{D08F77A4-87F0-4F26-9955-41B9434DB51F}" dt="2025-02-08T19:13:43.017" v="22" actId="14100"/>
        <pc:sldMkLst>
          <pc:docMk/>
          <pc:sldMk cId="1362316422" sldId="257"/>
        </pc:sldMkLst>
        <pc:picChg chg="add mod">
          <ac:chgData name="Abhishek Biswas" userId="84afb7f036119532" providerId="LiveId" clId="{D08F77A4-87F0-4F26-9955-41B9434DB51F}" dt="2025-02-08T19:13:43.017" v="22" actId="14100"/>
          <ac:picMkLst>
            <pc:docMk/>
            <pc:sldMk cId="1362316422" sldId="257"/>
            <ac:picMk id="3" creationId="{05F58FDF-DEEC-D007-D855-271AAF36BCA2}"/>
          </ac:picMkLst>
        </pc:picChg>
        <pc:picChg chg="del">
          <ac:chgData name="Abhishek Biswas" userId="84afb7f036119532" providerId="LiveId" clId="{D08F77A4-87F0-4F26-9955-41B9434DB51F}" dt="2025-02-08T19:13:04.350" v="11" actId="478"/>
          <ac:picMkLst>
            <pc:docMk/>
            <pc:sldMk cId="1362316422" sldId="257"/>
            <ac:picMk id="6" creationId="{3CF16CB2-39A9-8450-E2E2-EE356EE92870}"/>
          </ac:picMkLst>
        </pc:picChg>
      </pc:sldChg>
      <pc:sldChg chg="addSp modSp add mod">
        <pc:chgData name="Abhishek Biswas" userId="84afb7f036119532" providerId="LiveId" clId="{D08F77A4-87F0-4F26-9955-41B9434DB51F}" dt="2025-02-08T19:14:11.270" v="26" actId="14100"/>
        <pc:sldMkLst>
          <pc:docMk/>
          <pc:sldMk cId="140876016" sldId="258"/>
        </pc:sldMkLst>
        <pc:picChg chg="add mod">
          <ac:chgData name="Abhishek Biswas" userId="84afb7f036119532" providerId="LiveId" clId="{D08F77A4-87F0-4F26-9955-41B9434DB51F}" dt="2025-02-08T19:14:11.270" v="26" actId="14100"/>
          <ac:picMkLst>
            <pc:docMk/>
            <pc:sldMk cId="140876016" sldId="258"/>
            <ac:picMk id="3" creationId="{153D3E3E-633D-5913-F56A-DF6927534001}"/>
          </ac:picMkLst>
        </pc:picChg>
      </pc:sldChg>
      <pc:sldChg chg="add del">
        <pc:chgData name="Abhishek Biswas" userId="84afb7f036119532" providerId="LiveId" clId="{D08F77A4-87F0-4F26-9955-41B9434DB51F}" dt="2025-02-08T19:13:08.424" v="12" actId="47"/>
        <pc:sldMkLst>
          <pc:docMk/>
          <pc:sldMk cId="184505300" sldId="258"/>
        </pc:sldMkLst>
      </pc:sldChg>
      <pc:sldChg chg="addSp modSp add mod">
        <pc:chgData name="Abhishek Biswas" userId="84afb7f036119532" providerId="LiveId" clId="{D08F77A4-87F0-4F26-9955-41B9434DB51F}" dt="2025-02-08T19:14:32.117" v="29" actId="14100"/>
        <pc:sldMkLst>
          <pc:docMk/>
          <pc:sldMk cId="64329865" sldId="259"/>
        </pc:sldMkLst>
        <pc:picChg chg="add mod">
          <ac:chgData name="Abhishek Biswas" userId="84afb7f036119532" providerId="LiveId" clId="{D08F77A4-87F0-4F26-9955-41B9434DB51F}" dt="2025-02-08T19:14:32.117" v="29" actId="14100"/>
          <ac:picMkLst>
            <pc:docMk/>
            <pc:sldMk cId="64329865" sldId="259"/>
            <ac:picMk id="3" creationId="{9B825E77-CDD0-A40D-AEC8-696B31CED1CD}"/>
          </ac:picMkLst>
        </pc:picChg>
      </pc:sldChg>
      <pc:sldChg chg="add del">
        <pc:chgData name="Abhishek Biswas" userId="84afb7f036119532" providerId="LiveId" clId="{D08F77A4-87F0-4F26-9955-41B9434DB51F}" dt="2025-02-08T19:13:08.424" v="12" actId="47"/>
        <pc:sldMkLst>
          <pc:docMk/>
          <pc:sldMk cId="1601415962" sldId="259"/>
        </pc:sldMkLst>
      </pc:sldChg>
      <pc:sldChg chg="addSp modSp add mod">
        <pc:chgData name="Abhishek Biswas" userId="84afb7f036119532" providerId="LiveId" clId="{D08F77A4-87F0-4F26-9955-41B9434DB51F}" dt="2025-02-08T19:14:47.242" v="32" actId="14100"/>
        <pc:sldMkLst>
          <pc:docMk/>
          <pc:sldMk cId="3176263958" sldId="260"/>
        </pc:sldMkLst>
        <pc:picChg chg="add mod">
          <ac:chgData name="Abhishek Biswas" userId="84afb7f036119532" providerId="LiveId" clId="{D08F77A4-87F0-4F26-9955-41B9434DB51F}" dt="2025-02-08T19:14:47.242" v="32" actId="14100"/>
          <ac:picMkLst>
            <pc:docMk/>
            <pc:sldMk cId="3176263958" sldId="260"/>
            <ac:picMk id="3" creationId="{11FF3FCA-3096-558F-5EFC-88145ABB3605}"/>
          </ac:picMkLst>
        </pc:picChg>
      </pc:sldChg>
      <pc:sldChg chg="add del">
        <pc:chgData name="Abhishek Biswas" userId="84afb7f036119532" providerId="LiveId" clId="{D08F77A4-87F0-4F26-9955-41B9434DB51F}" dt="2025-02-08T19:13:08.424" v="12" actId="47"/>
        <pc:sldMkLst>
          <pc:docMk/>
          <pc:sldMk cId="3195135309" sldId="260"/>
        </pc:sldMkLst>
      </pc:sldChg>
      <pc:sldChg chg="add del">
        <pc:chgData name="Abhishek Biswas" userId="84afb7f036119532" providerId="LiveId" clId="{D08F77A4-87F0-4F26-9955-41B9434DB51F}" dt="2025-02-08T19:13:08.424" v="12" actId="47"/>
        <pc:sldMkLst>
          <pc:docMk/>
          <pc:sldMk cId="1987079980" sldId="261"/>
        </pc:sldMkLst>
      </pc:sldChg>
      <pc:sldChg chg="addSp modSp add mod">
        <pc:chgData name="Abhishek Biswas" userId="84afb7f036119532" providerId="LiveId" clId="{D08F77A4-87F0-4F26-9955-41B9434DB51F}" dt="2025-02-08T19:15:03.021" v="35" actId="14100"/>
        <pc:sldMkLst>
          <pc:docMk/>
          <pc:sldMk cId="3874060734" sldId="261"/>
        </pc:sldMkLst>
        <pc:picChg chg="add mod">
          <ac:chgData name="Abhishek Biswas" userId="84afb7f036119532" providerId="LiveId" clId="{D08F77A4-87F0-4F26-9955-41B9434DB51F}" dt="2025-02-08T19:15:03.021" v="35" actId="14100"/>
          <ac:picMkLst>
            <pc:docMk/>
            <pc:sldMk cId="3874060734" sldId="261"/>
            <ac:picMk id="3" creationId="{332F53BC-E6B0-5717-6C8B-15CADCE4D89E}"/>
          </ac:picMkLst>
        </pc:picChg>
      </pc:sldChg>
      <pc:sldChg chg="addSp delSp modSp add mod">
        <pc:chgData name="Abhishek Biswas" userId="84afb7f036119532" providerId="LiveId" clId="{D08F77A4-87F0-4F26-9955-41B9434DB51F}" dt="2025-02-08T19:17:49.434" v="74" actId="14100"/>
        <pc:sldMkLst>
          <pc:docMk/>
          <pc:sldMk cId="786974826" sldId="262"/>
        </pc:sldMkLst>
        <pc:spChg chg="add mod">
          <ac:chgData name="Abhishek Biswas" userId="84afb7f036119532" providerId="LiveId" clId="{D08F77A4-87F0-4F26-9955-41B9434DB51F}" dt="2025-02-08T19:16:48.682" v="69" actId="1076"/>
          <ac:spMkLst>
            <pc:docMk/>
            <pc:sldMk cId="786974826" sldId="262"/>
            <ac:spMk id="5" creationId="{8B826C97-4FEB-E381-F1EB-C8C6883A8C33}"/>
          </ac:spMkLst>
        </pc:spChg>
        <pc:picChg chg="del">
          <ac:chgData name="Abhishek Biswas" userId="84afb7f036119532" providerId="LiveId" clId="{D08F77A4-87F0-4F26-9955-41B9434DB51F}" dt="2025-02-08T19:16:04.954" v="37" actId="478"/>
          <ac:picMkLst>
            <pc:docMk/>
            <pc:sldMk cId="786974826" sldId="262"/>
            <ac:picMk id="3" creationId="{87459ECD-D779-415B-0172-D9B77B5EF0BF}"/>
          </ac:picMkLst>
        </pc:picChg>
        <pc:picChg chg="add del mod">
          <ac:chgData name="Abhishek Biswas" userId="84afb7f036119532" providerId="LiveId" clId="{D08F77A4-87F0-4F26-9955-41B9434DB51F}" dt="2025-02-08T19:17:36.486" v="70" actId="478"/>
          <ac:picMkLst>
            <pc:docMk/>
            <pc:sldMk cId="786974826" sldId="262"/>
            <ac:picMk id="4" creationId="{2174A373-3EBF-5756-FC37-C0C034AF3B7F}"/>
          </ac:picMkLst>
        </pc:picChg>
        <pc:picChg chg="add mod">
          <ac:chgData name="Abhishek Biswas" userId="84afb7f036119532" providerId="LiveId" clId="{D08F77A4-87F0-4F26-9955-41B9434DB51F}" dt="2025-02-08T19:17:49.434" v="74" actId="14100"/>
          <ac:picMkLst>
            <pc:docMk/>
            <pc:sldMk cId="786974826" sldId="262"/>
            <ac:picMk id="7" creationId="{07738ED7-AAA8-23A3-8593-1760568BB37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BB1F4-19D7-5DA8-74AE-50FC93152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31F51F-B0B0-15FD-AB07-711E4E889A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CAC69-FC3B-EA3A-7774-CC80F64DA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08507-772D-6F1F-6FBF-C92FA33DD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9873B-29A7-BB9B-8A6B-1714FD952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1496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41416-9F32-F3E3-0BF0-221821366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04163F-8180-852C-1512-2DF4BF2406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886E-D11E-D1E7-67E1-B0D21B236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166C8-C65F-F114-EB27-5375E6ADF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7986D-069C-5079-6B7F-79003EFD4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3249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A46CCE-7D33-3ADA-5AEA-43B75FA5AA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F160C3-337D-E946-15AA-BE40B295DD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D766C-58BC-C8ED-2801-F8252DF11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E559F-5001-321D-B420-46FFB9280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BD444-AFD2-3934-688E-1BA1910EB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9297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4FF48-ED7C-041A-56F5-1333C4C39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93CE0-3A71-8076-5E03-E2258F33C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E40B2E-128E-C94A-C88B-492CFE83A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92487-331C-A4D0-7F51-0359D0C6E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33DE8-943F-6FE8-EF28-EDEB5593A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9256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AD208-8AEF-6273-2CED-3197FC0BE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926A4-320E-1BEB-36EE-3BAB82341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09064-04D0-D9DE-F48A-3F5145D3B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52765-B44D-0A03-FC69-E8403F19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5BE18-709D-DE49-672C-4B3FCE686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6660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B2162-4602-02B2-D94D-385E372BA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8FC37-C64E-99CF-A024-989BA9BD0B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67294A-8305-0EF1-0B14-278E25B0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79BE7-847C-51F7-1436-5B109EED8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5EB2F-0923-365E-8B58-F7B108698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BA1DF-9094-F1AA-37A6-4A95BF446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5229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8E025-8D7A-DCC8-33E7-9C1547BFB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B3059-852C-13C8-95F9-25980215E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64F8B3-C3D4-539E-A395-5B02C3B3F9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047A6-012D-2D94-1005-DCED379BD3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8FAAFA-B815-6E32-26D4-89E5CBAA19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F54543-C4E7-3513-44EA-57D2D7EF9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5AA872-9E86-C25F-CA07-CD67A354A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6EAAD-E848-4983-E247-F21569AA7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750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EE494-921E-3DC1-8F26-77C9F1B69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C00DB8-5B3B-62B1-A645-BC30C1426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7CB81B-ACAA-B179-7D6D-B3B4B170E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CC081E-4362-0518-5B53-FF71E06D5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7370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E78191-5438-8FC0-D153-27573AAC0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E7EE14-AFF4-C3AA-66F4-7CE4FC2C3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462FD-93D8-0C83-AEEE-D32F4AD02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4699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CC715-1731-275A-EC08-38F20CA65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5D4DA-6F34-84F0-7619-51B49F062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CB216A-3C54-54CA-0772-84E0786C3F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A67805-BB65-78B6-6253-C689E37CF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0FECF-736D-A6E8-5E24-7AFA34FF2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ED19EB-4E5F-2713-EC5A-126C8F5D5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0703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CB3FB-D75F-0E2D-362C-A52107CDB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99E81B-9C4F-18C5-72A8-96BAC134E3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9D800D-B6CE-4EA3-A529-0C40AC2F4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AA4567-C30E-15B9-39FB-82BEEE334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6385BD-B51F-462D-860C-3EC4170F3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E114B2-7123-C3AD-8465-2CEC7C0F7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4186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8AF6E4-45A9-F5CD-15F5-AB109DCF8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E744E-B62F-87F6-C652-7513B4570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0C843-62EE-98DE-09BB-5F39309666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17354-D378-4D24-9FD2-0D7B31E82BD0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4C971-710A-B397-DD06-8771A89599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AC365-5B20-4E3B-9DE9-0B1A13F6B8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4B057-165B-4171-A4AA-D904C1D5DC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5175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68EC26B-AE31-F5A0-E7DE-1F6C34548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43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32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2AAA7-1F34-EC6A-A0BB-EDA066B51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F58FDF-DEEC-D007-D855-271AAF36B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316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20BAB3-CAEA-A909-3F4A-5D562D669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3D3E3E-633D-5913-F56A-DF69275340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75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76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2147E-163D-7E50-5806-38D13436C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825E77-CDD0-A40D-AEC8-696B31CED1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71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29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F8EA6-3311-A147-29D3-625A27FDC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FF3FCA-3096-558F-5EFC-88145ABB36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7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263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D86CA-7CEA-4588-9813-202A81CB2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2F53BC-E6B0-5717-6C8B-15CADCE4D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51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060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E5D52-C8F1-870B-5088-25A7D5257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B826C97-4FEB-E381-F1EB-C8C6883A8C33}"/>
              </a:ext>
            </a:extLst>
          </p:cNvPr>
          <p:cNvSpPr txBox="1"/>
          <p:nvPr/>
        </p:nvSpPr>
        <p:spPr>
          <a:xfrm>
            <a:off x="3700953" y="-51758"/>
            <a:ext cx="47900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/>
              <a:t>TABLE RELATIONSHIPS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738ED7-AAA8-23A3-8593-1760568BB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3866"/>
            <a:ext cx="12192000" cy="623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974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</Words>
  <Application>Microsoft Office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Abhishek Biswas</dc:creator>
  <cp:lastModifiedBy>Abhishek Biswas</cp:lastModifiedBy>
  <cp:revision>1</cp:revision>
  <dcterms:created xsi:type="dcterms:W3CDTF">2025-02-08T19:12:10Z</dcterms:created>
  <dcterms:modified xsi:type="dcterms:W3CDTF">2025-02-08T19:17:57Z</dcterms:modified>
</cp:coreProperties>
</file>

<file path=docProps/thumbnail.jpeg>
</file>